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144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74" autoAdjust="0"/>
  </p:normalViewPr>
  <p:slideViewPr>
    <p:cSldViewPr snapToGrid="0" snapToObjects="1">
      <p:cViewPr varScale="1">
        <p:scale>
          <a:sx n="82" d="100"/>
          <a:sy n="82" d="100"/>
        </p:scale>
        <p:origin x="3042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EC23-2B7D-EB45-B9AA-FA3F74BF9150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1404-91F9-0B44-B60C-B218990EF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51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EC23-2B7D-EB45-B9AA-FA3F74BF9150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1404-91F9-0B44-B60C-B218990EF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72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EC23-2B7D-EB45-B9AA-FA3F74BF9150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1404-91F9-0B44-B60C-B218990EF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EC23-2B7D-EB45-B9AA-FA3F74BF9150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1404-91F9-0B44-B60C-B218990EF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24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EC23-2B7D-EB45-B9AA-FA3F74BF9150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1404-91F9-0B44-B60C-B218990EF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02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EC23-2B7D-EB45-B9AA-FA3F74BF9150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1404-91F9-0B44-B60C-B218990EF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29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EC23-2B7D-EB45-B9AA-FA3F74BF9150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1404-91F9-0B44-B60C-B218990EF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21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EC23-2B7D-EB45-B9AA-FA3F74BF9150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1404-91F9-0B44-B60C-B218990EF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36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EC23-2B7D-EB45-B9AA-FA3F74BF9150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1404-91F9-0B44-B60C-B218990EF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EC23-2B7D-EB45-B9AA-FA3F74BF9150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1404-91F9-0B44-B60C-B218990EF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22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EC23-2B7D-EB45-B9AA-FA3F74BF9150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1404-91F9-0B44-B60C-B218990EF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22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EC23-2B7D-EB45-B9AA-FA3F74BF9150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B1404-91F9-0B44-B60C-B218990EF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44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FIDAPADICE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3103100" cy="8393722"/>
          </a:xfrm>
          <a:prstGeom prst="rect">
            <a:avLst/>
          </a:prstGeom>
        </p:spPr>
      </p:pic>
      <p:pic>
        <p:nvPicPr>
          <p:cNvPr id="7" name="Immagine 6" descr="Schermata 2018-11-14 alle 16.57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93" y="6329254"/>
            <a:ext cx="2748307" cy="281474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103102" y="0"/>
            <a:ext cx="3754898" cy="1200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     </a:t>
            </a:r>
            <a:r>
              <a:rPr lang="it-IT" sz="2400" dirty="0"/>
              <a:t> </a:t>
            </a:r>
            <a:r>
              <a:rPr lang="it-IT" sz="2400" b="1" dirty="0"/>
              <a:t>Giornata internazionale contro la   violenza sulle Donne</a:t>
            </a:r>
          </a:p>
        </p:txBody>
      </p:sp>
      <p:pic>
        <p:nvPicPr>
          <p:cNvPr id="10" name="Immagine 9"/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2386" y="139673"/>
            <a:ext cx="1330817" cy="747545"/>
          </a:xfrm>
          <a:prstGeom prst="rect">
            <a:avLst/>
          </a:prstGeom>
          <a:noFill/>
          <a:ln>
            <a:solidFill>
              <a:srgbClr val="0000FF"/>
            </a:solidFill>
            <a:prstDash/>
          </a:ln>
        </p:spPr>
      </p:pic>
      <p:sp>
        <p:nvSpPr>
          <p:cNvPr id="11" name="CasellaDiTesto 10"/>
          <p:cNvSpPr txBox="1"/>
          <p:nvPr/>
        </p:nvSpPr>
        <p:spPr>
          <a:xfrm>
            <a:off x="1983036" y="1569660"/>
            <a:ext cx="483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                    </a:t>
            </a:r>
            <a:r>
              <a:rPr lang="it-IT" sz="2400" dirty="0"/>
              <a:t>Aula Magna Liceo A. Gramsci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103102" y="1200328"/>
            <a:ext cx="375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OLBIA 23 NOVEMBRE 2018   h 11.00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103101" y="2061761"/>
            <a:ext cx="375489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Interverranno:</a:t>
            </a:r>
          </a:p>
          <a:p>
            <a:endParaRPr lang="it-IT" sz="1600" dirty="0"/>
          </a:p>
          <a:p>
            <a:r>
              <a:rPr lang="it-IT" sz="1600" dirty="0"/>
              <a:t>Dott.ssa Gianna Ledda </a:t>
            </a:r>
          </a:p>
          <a:p>
            <a:r>
              <a:rPr lang="it-IT" sz="1600" dirty="0"/>
              <a:t>Presidente FIDAPA sezione di Olbia</a:t>
            </a:r>
          </a:p>
          <a:p>
            <a:endParaRPr lang="it-IT" sz="1600" dirty="0"/>
          </a:p>
          <a:p>
            <a:r>
              <a:rPr lang="it-IT" sz="1600" dirty="0"/>
              <a:t>Colonello Alberto Cicognani </a:t>
            </a:r>
          </a:p>
          <a:p>
            <a:r>
              <a:rPr lang="it-IT" sz="1600" dirty="0"/>
              <a:t>Comandante  Carabinieri di Olbia</a:t>
            </a:r>
          </a:p>
          <a:p>
            <a:endParaRPr lang="it-IT" sz="1600" dirty="0"/>
          </a:p>
          <a:p>
            <a:r>
              <a:rPr lang="it-IT" sz="1600" dirty="0"/>
              <a:t>Dott.ssa Patrizia </a:t>
            </a:r>
            <a:r>
              <a:rPr lang="it-IT" sz="1600" dirty="0" err="1"/>
              <a:t>Desole</a:t>
            </a:r>
            <a:endParaRPr lang="it-IT" sz="1600" dirty="0"/>
          </a:p>
          <a:p>
            <a:r>
              <a:rPr lang="it-IT" sz="1600" dirty="0"/>
              <a:t>Psicologa</a:t>
            </a:r>
          </a:p>
          <a:p>
            <a:endParaRPr lang="it-IT" sz="1600" dirty="0"/>
          </a:p>
          <a:p>
            <a:r>
              <a:rPr lang="it-IT" sz="1600" dirty="0"/>
              <a:t>Dott.ssa Simonetta Lai</a:t>
            </a:r>
          </a:p>
          <a:p>
            <a:r>
              <a:rPr lang="it-IT" sz="1600" dirty="0"/>
              <a:t>Assessore Servizi Sociali  Comune di Olbia</a:t>
            </a:r>
          </a:p>
          <a:p>
            <a:endParaRPr lang="it-IT" sz="1600" dirty="0"/>
          </a:p>
          <a:p>
            <a:r>
              <a:rPr lang="it-IT" sz="1600" dirty="0"/>
              <a:t>Dott.ssa Maria Grazia Antona </a:t>
            </a:r>
          </a:p>
          <a:p>
            <a:r>
              <a:rPr lang="it-IT" sz="1600" dirty="0"/>
              <a:t>Referente FIDAPA Olbia Carta dei diritti della Bambina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13127" y="923329"/>
            <a:ext cx="110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00FF"/>
                </a:solidFill>
              </a:rPr>
              <a:t>Sezione di    OLBIA</a:t>
            </a:r>
          </a:p>
        </p:txBody>
      </p:sp>
    </p:spTree>
    <p:extLst>
      <p:ext uri="{BB962C8B-B14F-4D97-AF65-F5344CB8AC3E}">
        <p14:creationId xmlns:p14="http://schemas.microsoft.com/office/powerpoint/2010/main" val="3433462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Album da disegno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74</Words>
  <Application>Microsoft Office PowerPoint</Application>
  <PresentationFormat>Presentazione su schermo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Paolo Vargiu</dc:creator>
  <cp:lastModifiedBy>ProtocolloAsus</cp:lastModifiedBy>
  <cp:revision>9</cp:revision>
  <cp:lastPrinted>2018-11-16T11:19:59Z</cp:lastPrinted>
  <dcterms:created xsi:type="dcterms:W3CDTF">2018-11-14T18:00:48Z</dcterms:created>
  <dcterms:modified xsi:type="dcterms:W3CDTF">2018-11-22T08:07:42Z</dcterms:modified>
</cp:coreProperties>
</file>